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8" r:id="rId1"/>
  </p:sldMasterIdLst>
  <p:notesMasterIdLst>
    <p:notesMasterId r:id="rId13"/>
  </p:notesMasterIdLst>
  <p:sldIdLst>
    <p:sldId id="256" r:id="rId2"/>
    <p:sldId id="332" r:id="rId3"/>
    <p:sldId id="333" r:id="rId4"/>
    <p:sldId id="334" r:id="rId5"/>
    <p:sldId id="335" r:id="rId6"/>
    <p:sldId id="336" r:id="rId7"/>
    <p:sldId id="341" r:id="rId8"/>
    <p:sldId id="337" r:id="rId9"/>
    <p:sldId id="338" r:id="rId10"/>
    <p:sldId id="339" r:id="rId11"/>
    <p:sldId id="340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49CABD-16BC-4F6F-888B-A88BBFCB63F0}">
  <a:tblStyle styleId="{1C49CABD-16BC-4F6F-888B-A88BBFCB63F0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4941" autoAdjust="0"/>
  </p:normalViewPr>
  <p:slideViewPr>
    <p:cSldViewPr>
      <p:cViewPr varScale="1">
        <p:scale>
          <a:sx n="85" d="100"/>
          <a:sy n="85" d="100"/>
        </p:scale>
        <p:origin x="2364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044394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8148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26CF6F-DDF4-4188-A15C-F23F10133382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1836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26CF6F-DDF4-4188-A15C-F23F10133382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3693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1BFE8-65C5-4051-B32F-7DAD99B5FF7A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7726D-3C0F-40B7-9C0A-893B8BDC9EC3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2DA46-1FA4-48D3-BA4F-91C0B1357C64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48009-C288-494C-AD10-31EF874101A6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0F7F5-9607-4868-B9EF-CD603F2C5D46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E9E7-B987-4C5C-8FA8-2884575CAD4F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62362-1594-4011-86DE-BF91C4DD0862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6216F-7EA8-46CE-BBC1-757ED8466C87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20B19-6436-4AE7-9751-C84290F2DF4B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4199-92E6-473D-A450-120A4C2A1AC2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C3173-E008-4721-A0B3-FDEFE6C3D774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C62848B-A2CA-46E6-84A7-A5C24999EB14}" type="datetime1">
              <a:rPr lang="zh-TW" altLang="en-US" smtClean="0"/>
              <a:t>2021/11/27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94367BE0-5FCD-4D51-9842-B3EAE45D1ACD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forms.gle/c6U31Vsweg5hPDRB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140.134.25.64:10871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zh-TW" altLang="en-US" sz="5400" dirty="0"/>
              <a:t>物件導向設計實習</a:t>
            </a:r>
            <a:endParaRPr lang="en" sz="5400" dirty="0"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altLang="zh-TW" dirty="0"/>
              <a:t>Git</a:t>
            </a:r>
            <a:r>
              <a:rPr lang="zh-TW" altLang="en-US" dirty="0"/>
              <a:t>考試</a:t>
            </a:r>
            <a:endParaRPr lang="en" dirty="0"/>
          </a:p>
        </p:txBody>
      </p: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67BE0-5FCD-4D51-9842-B3EAE45D1ACD}" type="slidenum">
              <a:rPr lang="zh-TW" altLang="en-US" smtClean="0"/>
              <a:t>1</a:t>
            </a:fld>
            <a:endParaRPr lang="zh-TW" altLang="en-US"/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Export Chrome History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3048-CE27-480E-9DB2-78DEF102E1A2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457200" y="1907063"/>
            <a:ext cx="8229600" cy="3503449"/>
          </a:xfrm>
        </p:spPr>
        <p:txBody>
          <a:bodyPr/>
          <a:lstStyle/>
          <a:p>
            <a:pPr marL="46211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altLang="zh-TW" sz="18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endParaRPr lang="en-US" altLang="zh-TW" sz="195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endParaRPr lang="en-US" altLang="zh-TW" sz="21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5269942-04E6-4966-B47E-A6C3820D2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27" y="2348053"/>
            <a:ext cx="5297002" cy="1663877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B9C3A8FE-3D96-4450-96C2-10B77AD383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8256" y="2348053"/>
            <a:ext cx="2843466" cy="2345183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9E517FFD-4020-41E3-B229-431D6D1FEB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7929" y="4237098"/>
            <a:ext cx="2210327" cy="149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85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36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問卷</a:t>
            </a:r>
            <a:endParaRPr lang="en-US" altLang="zh-TW" sz="36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03048-CE27-480E-9DB2-78DEF102E1A2}" type="slidenum">
              <a:rPr lang="zh-TW" altLang="en-US" smtClean="0"/>
              <a:t>11</a:t>
            </a:fld>
            <a:endParaRPr lang="zh-TW" altLang="en-US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457200" y="1907063"/>
            <a:ext cx="8229600" cy="3503449"/>
          </a:xfrm>
        </p:spPr>
        <p:txBody>
          <a:bodyPr/>
          <a:lstStyle/>
          <a:p>
            <a:pPr marL="46211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altLang="zh-TW" sz="18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endParaRPr lang="en-US" altLang="zh-TW" sz="195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pPr lvl="1">
              <a:spcBef>
                <a:spcPts val="300"/>
              </a:spcBef>
              <a:spcAft>
                <a:spcPts val="300"/>
              </a:spcAft>
            </a:pPr>
            <a:r>
              <a:rPr lang="en-US" altLang="zh-TW" sz="2800" dirty="0">
                <a:latin typeface="微軟正黑體 Light" panose="020B0304030504040204" pitchFamily="34" charset="-120"/>
                <a:ea typeface="微軟正黑體 Light" panose="020B0304030504040204" pitchFamily="34" charset="-120"/>
                <a:hlinkClick r:id="rId3"/>
              </a:rPr>
              <a:t>https://forms.gle/c6U31Vsweg5hPDRBA</a:t>
            </a:r>
            <a:endParaRPr lang="en-US" altLang="zh-TW" sz="28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81492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Git Server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indent="-343535">
              <a:lnSpc>
                <a:spcPct val="100000"/>
              </a:lnSpc>
              <a:spcBef>
                <a:spcPts val="775"/>
              </a:spcBef>
              <a:buChar char="•"/>
              <a:tabLst>
                <a:tab pos="355600" algn="l"/>
                <a:tab pos="356235" algn="l"/>
              </a:tabLst>
            </a:pPr>
            <a:r>
              <a:rPr lang="zh-TW" altLang="en-US" sz="2800" spc="-10" dirty="0">
                <a:latin typeface="Noto Sans CJK JP Thin"/>
                <a:cs typeface="Arial" panose="020B0604020202020204" pitchFamily="34" charset="0"/>
              </a:rPr>
              <a:t>網址：</a:t>
            </a:r>
            <a:r>
              <a:rPr lang="en-US" altLang="zh-TW" sz="2800" dirty="0">
                <a:latin typeface="Arial"/>
                <a:cs typeface="Arial"/>
                <a:hlinkClick r:id="rId2"/>
              </a:rPr>
              <a:t>http://140.134.25.64:10871</a:t>
            </a:r>
            <a:endParaRPr lang="en-US" altLang="zh-TW" sz="2800" dirty="0">
              <a:latin typeface="Arial"/>
              <a:cs typeface="Arial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3532-BC3C-446F-8D2D-D9D078503621}" type="slidenum">
              <a:rPr lang="zh-TW" altLang="en-US" smtClean="0"/>
              <a:t>2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0614EEC-843B-469E-B350-0CA6E685657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55248" y="2652192"/>
            <a:ext cx="7833504" cy="367240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DD7C710-47EC-4529-8666-606EB6A2F0E3}"/>
              </a:ext>
            </a:extLst>
          </p:cNvPr>
          <p:cNvSpPr/>
          <p:nvPr/>
        </p:nvSpPr>
        <p:spPr>
          <a:xfrm>
            <a:off x="6732240" y="5754742"/>
            <a:ext cx="576064" cy="1225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3369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註冊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indent="-343535">
              <a:lnSpc>
                <a:spcPct val="100000"/>
              </a:lnSpc>
              <a:spcBef>
                <a:spcPts val="775"/>
              </a:spcBef>
              <a:buChar char="•"/>
              <a:tabLst>
                <a:tab pos="355600" algn="l"/>
                <a:tab pos="356235" algn="l"/>
              </a:tabLst>
            </a:pPr>
            <a:r>
              <a:rPr lang="zh-TW" altLang="en-US" sz="2800" dirty="0">
                <a:latin typeface="Arial"/>
                <a:cs typeface="Arial"/>
              </a:rPr>
              <a:t>帳號填入學號</a:t>
            </a:r>
            <a:endParaRPr lang="en-US" altLang="zh-TW" sz="2800" dirty="0">
              <a:latin typeface="Arial"/>
              <a:cs typeface="Arial"/>
            </a:endParaRPr>
          </a:p>
          <a:p>
            <a:pPr marL="355600" indent="-343535">
              <a:lnSpc>
                <a:spcPct val="100000"/>
              </a:lnSpc>
              <a:spcBef>
                <a:spcPts val="775"/>
              </a:spcBef>
              <a:buChar char="•"/>
              <a:tabLst>
                <a:tab pos="355600" algn="l"/>
                <a:tab pos="356235" algn="l"/>
              </a:tabLst>
            </a:pPr>
            <a:r>
              <a:rPr lang="zh-TW" altLang="en-US" sz="2800" dirty="0">
                <a:latin typeface="Arial"/>
                <a:cs typeface="Arial"/>
              </a:rPr>
              <a:t>名字隨意填寫</a:t>
            </a:r>
            <a:endParaRPr lang="en-US" altLang="zh-TW" sz="2800" dirty="0">
              <a:latin typeface="Arial"/>
              <a:cs typeface="Arial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3532-BC3C-446F-8D2D-D9D078503621}" type="slidenum">
              <a:rPr lang="zh-TW" altLang="en-US" smtClean="0"/>
              <a:t>3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0614EEC-843B-469E-B350-0CA6E68565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29959" y="2652192"/>
            <a:ext cx="7684082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506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創建專案</a:t>
            </a:r>
            <a:r>
              <a:rPr lang="en-US" altLang="zh-TW" sz="4000" b="0" spc="22" baseline="-21072" dirty="0"/>
              <a:t>1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3532-BC3C-446F-8D2D-D9D078503621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0614EEC-843B-469E-B350-0CA6E68565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39459" y="1916832"/>
            <a:ext cx="8319050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96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創建專案</a:t>
            </a:r>
            <a:r>
              <a:rPr lang="en-US" altLang="zh-TW" sz="4000" b="0" spc="22" baseline="-21072" dirty="0"/>
              <a:t>2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3532-BC3C-446F-8D2D-D9D078503621}" type="slidenum">
              <a:rPr lang="zh-TW" altLang="en-US" smtClean="0"/>
              <a:t>5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0614EEC-843B-469E-B350-0CA6E68565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39459" y="1967795"/>
            <a:ext cx="8319050" cy="407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66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創建專案</a:t>
            </a:r>
            <a:r>
              <a:rPr lang="en-US" altLang="zh-TW" sz="4000" b="0" spc="22" baseline="-21072" dirty="0"/>
              <a:t>3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3532-BC3C-446F-8D2D-D9D078503621}" type="slidenum">
              <a:rPr lang="zh-TW" altLang="en-US" smtClean="0"/>
              <a:t>6</a:t>
            </a:fld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20614EEC-843B-469E-B350-0CA6E68565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39950" y="1967795"/>
            <a:ext cx="7918068" cy="407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837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創建專案</a:t>
            </a:r>
            <a:r>
              <a:rPr lang="en-US" altLang="zh-TW" spc="22" baseline="-21072" dirty="0"/>
              <a:t>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3532-BC3C-446F-8D2D-D9D078503621}" type="slidenum">
              <a:rPr lang="zh-TW" altLang="en-US" smtClean="0"/>
              <a:t>7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8AEC26A-2908-40AE-BBE1-D980CE536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59" y="2175125"/>
            <a:ext cx="7977481" cy="250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961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題目要求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26415" indent="-5143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55600" algn="l"/>
                <a:tab pos="356235" algn="l"/>
              </a:tabLst>
            </a:pPr>
            <a:r>
              <a:rPr lang="zh-TW" altLang="en-US" sz="2800" dirty="0">
                <a:latin typeface="Arial"/>
                <a:cs typeface="Arial"/>
              </a:rPr>
              <a:t>請在本地建立一個新的</a:t>
            </a:r>
            <a:r>
              <a:rPr lang="en-US" altLang="zh-TW" sz="2800" dirty="0">
                <a:latin typeface="Arial"/>
                <a:cs typeface="Arial"/>
              </a:rPr>
              <a:t>Repository</a:t>
            </a:r>
            <a:r>
              <a:rPr lang="zh-TW" altLang="en-US" sz="2800" dirty="0">
                <a:latin typeface="Arial"/>
                <a:cs typeface="Arial"/>
              </a:rPr>
              <a:t>（請在空資料夾建立）</a:t>
            </a:r>
            <a:endParaRPr lang="en-US" altLang="zh-TW" sz="2800" dirty="0">
              <a:latin typeface="Arial"/>
              <a:cs typeface="Arial"/>
            </a:endParaRPr>
          </a:p>
          <a:p>
            <a:pPr marL="526415" indent="-5143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55600" algn="l"/>
                <a:tab pos="356235" algn="l"/>
              </a:tabLst>
            </a:pPr>
            <a:r>
              <a:rPr lang="zh-TW" altLang="en-US" sz="2800" dirty="0">
                <a:latin typeface="Arial"/>
                <a:cs typeface="Arial"/>
              </a:rPr>
              <a:t>隨意新增檔案並使用指令將檔案加至暫存區（</a:t>
            </a:r>
            <a:r>
              <a:rPr lang="en-US" altLang="zh-TW" sz="2800" dirty="0">
                <a:latin typeface="Arial"/>
                <a:cs typeface="Arial"/>
              </a:rPr>
              <a:t>staged area</a:t>
            </a:r>
            <a:r>
              <a:rPr lang="zh-TW" altLang="en-US" sz="2800" dirty="0">
                <a:latin typeface="Arial"/>
                <a:cs typeface="Arial"/>
              </a:rPr>
              <a:t>）</a:t>
            </a:r>
            <a:endParaRPr lang="en-US" altLang="zh-TW" sz="2800" dirty="0">
              <a:latin typeface="Arial"/>
              <a:cs typeface="Arial"/>
            </a:endParaRPr>
          </a:p>
          <a:p>
            <a:pPr marL="526415" indent="-5143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55600" algn="l"/>
                <a:tab pos="356235" algn="l"/>
              </a:tabLst>
            </a:pPr>
            <a:r>
              <a:rPr lang="zh-TW" altLang="en-US" sz="2800" dirty="0">
                <a:latin typeface="Arial"/>
                <a:cs typeface="Arial"/>
              </a:rPr>
              <a:t>提交（</a:t>
            </a:r>
            <a:r>
              <a:rPr lang="en-US" altLang="zh-TW" sz="2800" dirty="0">
                <a:latin typeface="Arial"/>
                <a:cs typeface="Arial"/>
              </a:rPr>
              <a:t>commit</a:t>
            </a:r>
            <a:r>
              <a:rPr lang="zh-TW" altLang="en-US" sz="2800" dirty="0">
                <a:latin typeface="Arial"/>
                <a:cs typeface="Arial"/>
              </a:rPr>
              <a:t>）此次更新</a:t>
            </a:r>
            <a:endParaRPr lang="en-US" altLang="zh-TW" sz="2800" dirty="0">
              <a:latin typeface="Arial"/>
              <a:cs typeface="Arial"/>
            </a:endParaRPr>
          </a:p>
          <a:p>
            <a:pPr marL="526415" indent="-5143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55600" algn="l"/>
                <a:tab pos="356235" algn="l"/>
              </a:tabLst>
            </a:pPr>
            <a:r>
              <a:rPr lang="zh-TW" altLang="en-US" sz="2800" dirty="0">
                <a:latin typeface="Arial"/>
                <a:cs typeface="Arial"/>
              </a:rPr>
              <a:t>運用指令為本地專案加入</a:t>
            </a:r>
            <a:r>
              <a:rPr lang="en-US" altLang="zh-TW" sz="2800" dirty="0">
                <a:latin typeface="Arial"/>
                <a:cs typeface="Arial"/>
              </a:rPr>
              <a:t>upstream</a:t>
            </a:r>
            <a:r>
              <a:rPr lang="zh-TW" altLang="en-US" sz="2800" dirty="0">
                <a:latin typeface="Arial"/>
                <a:cs typeface="Arial"/>
              </a:rPr>
              <a:t>（即將</a:t>
            </a:r>
            <a:r>
              <a:rPr lang="en-US" altLang="zh-TW" sz="2800" dirty="0">
                <a:latin typeface="Arial"/>
                <a:cs typeface="Arial"/>
              </a:rPr>
              <a:t>Gitlab</a:t>
            </a:r>
            <a:r>
              <a:rPr lang="zh-TW" altLang="en-US" sz="2800" dirty="0">
                <a:latin typeface="Arial"/>
                <a:cs typeface="Arial"/>
              </a:rPr>
              <a:t>上創立的遠端專案）</a:t>
            </a:r>
            <a:endParaRPr lang="en-US" altLang="zh-TW" sz="2800" dirty="0">
              <a:latin typeface="Arial"/>
              <a:cs typeface="Arial"/>
            </a:endParaRPr>
          </a:p>
          <a:p>
            <a:pPr marL="526415" indent="-5143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55600" algn="l"/>
                <a:tab pos="356235" algn="l"/>
              </a:tabLst>
            </a:pPr>
            <a:r>
              <a:rPr lang="zh-TW" altLang="en-US" sz="2800" dirty="0">
                <a:latin typeface="Arial"/>
                <a:cs typeface="Arial"/>
              </a:rPr>
              <a:t>將專案推送（</a:t>
            </a:r>
            <a:r>
              <a:rPr lang="en-US" altLang="zh-TW" sz="2800" dirty="0">
                <a:latin typeface="Arial"/>
                <a:cs typeface="Arial"/>
              </a:rPr>
              <a:t>push</a:t>
            </a:r>
            <a:r>
              <a:rPr lang="zh-TW" altLang="en-US" sz="2800" dirty="0">
                <a:latin typeface="Arial"/>
                <a:cs typeface="Arial"/>
              </a:rPr>
              <a:t>）至</a:t>
            </a:r>
            <a:r>
              <a:rPr lang="en-US" altLang="zh-TW" sz="2800" dirty="0">
                <a:latin typeface="Arial"/>
                <a:cs typeface="Arial"/>
              </a:rPr>
              <a:t>Gitlab</a:t>
            </a:r>
            <a:r>
              <a:rPr lang="zh-TW" altLang="en-US" sz="2800" dirty="0">
                <a:latin typeface="Arial"/>
                <a:cs typeface="Arial"/>
              </a:rPr>
              <a:t>上的</a:t>
            </a:r>
            <a:r>
              <a:rPr lang="en-US" altLang="zh-TW" sz="2800" dirty="0">
                <a:latin typeface="Arial"/>
                <a:cs typeface="Arial"/>
              </a:rPr>
              <a:t>master</a:t>
            </a:r>
            <a:r>
              <a:rPr lang="zh-TW" altLang="en-US" sz="2800" dirty="0">
                <a:latin typeface="Arial"/>
                <a:cs typeface="Arial"/>
              </a:rPr>
              <a:t>分支</a:t>
            </a:r>
            <a:endParaRPr lang="en-US" altLang="zh-TW" sz="2800" dirty="0">
              <a:latin typeface="Arial"/>
              <a:cs typeface="Arial"/>
            </a:endParaRPr>
          </a:p>
          <a:p>
            <a:pPr marL="526415" indent="-5143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55600" algn="l"/>
                <a:tab pos="356235" algn="l"/>
              </a:tabLst>
            </a:pPr>
            <a:r>
              <a:rPr lang="zh-TW" altLang="en-US" sz="2800" dirty="0">
                <a:latin typeface="Arial"/>
                <a:cs typeface="Arial"/>
              </a:rPr>
              <a:t>在本地建立一個新的分支（</a:t>
            </a:r>
            <a:r>
              <a:rPr lang="en-US" altLang="zh-TW" sz="2800" dirty="0">
                <a:latin typeface="Arial"/>
                <a:cs typeface="Arial"/>
              </a:rPr>
              <a:t>branch</a:t>
            </a:r>
            <a:r>
              <a:rPr lang="zh-TW" altLang="en-US" sz="2800" dirty="0">
                <a:latin typeface="Arial"/>
                <a:cs typeface="Arial"/>
              </a:rPr>
              <a:t>），隨意命名並推送至</a:t>
            </a:r>
            <a:r>
              <a:rPr lang="en-US" altLang="zh-TW" sz="2800" dirty="0">
                <a:latin typeface="Arial"/>
                <a:cs typeface="Arial"/>
              </a:rPr>
              <a:t>Gitlab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3532-BC3C-446F-8D2D-D9D078503621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4272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考試規則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26415" indent="-514350">
              <a:lnSpc>
                <a:spcPct val="100000"/>
              </a:lnSpc>
              <a:spcBef>
                <a:spcPts val="775"/>
              </a:spcBef>
              <a:buFont typeface="+mj-lt"/>
              <a:buAutoNum type="arabicPeriod"/>
              <a:tabLst>
                <a:tab pos="355600" algn="l"/>
                <a:tab pos="356235" algn="l"/>
              </a:tabLst>
            </a:pPr>
            <a:r>
              <a:rPr lang="zh-TW" altLang="en-US" sz="2800" dirty="0">
                <a:latin typeface="Arial"/>
                <a:cs typeface="Arial"/>
              </a:rPr>
              <a:t>請使用</a:t>
            </a:r>
            <a:r>
              <a:rPr lang="en-US" altLang="zh-TW" sz="2800" dirty="0">
                <a:latin typeface="Arial"/>
                <a:cs typeface="Arial"/>
              </a:rPr>
              <a:t>command line</a:t>
            </a:r>
            <a:r>
              <a:rPr lang="zh-TW" altLang="en-US" sz="2800" dirty="0">
                <a:latin typeface="Arial"/>
                <a:cs typeface="Arial"/>
              </a:rPr>
              <a:t>（指令界面）操作</a:t>
            </a:r>
            <a:endParaRPr lang="en-US" altLang="zh-TW" sz="2800" dirty="0">
              <a:latin typeface="Arial"/>
              <a:cs typeface="Arial"/>
            </a:endParaRPr>
          </a:p>
          <a:p>
            <a:pPr marL="526415" indent="-514350">
              <a:lnSpc>
                <a:spcPct val="100000"/>
              </a:lnSpc>
              <a:spcBef>
                <a:spcPts val="775"/>
              </a:spcBef>
              <a:buFont typeface="+mj-lt"/>
              <a:buAutoNum type="arabicPeriod"/>
              <a:tabLst>
                <a:tab pos="355600" algn="l"/>
                <a:tab pos="356235" algn="l"/>
              </a:tabLst>
            </a:pPr>
            <a:r>
              <a:rPr lang="zh-TW" altLang="en-US" sz="2800" b="1" dirty="0">
                <a:solidFill>
                  <a:srgbClr val="FF0000"/>
                </a:solidFill>
                <a:latin typeface="Arial"/>
                <a:cs typeface="Arial"/>
              </a:rPr>
              <a:t>可以上網查詢答案，請使用</a:t>
            </a:r>
            <a:r>
              <a:rPr lang="en-US" altLang="zh-TW" sz="2800" b="1" dirty="0">
                <a:solidFill>
                  <a:srgbClr val="FF0000"/>
                </a:solidFill>
                <a:latin typeface="Arial"/>
                <a:cs typeface="Arial"/>
              </a:rPr>
              <a:t>chrome</a:t>
            </a:r>
            <a:r>
              <a:rPr lang="zh-TW" altLang="en-US" sz="2800" b="1" dirty="0">
                <a:solidFill>
                  <a:srgbClr val="FF0000"/>
                </a:solidFill>
                <a:latin typeface="Arial"/>
                <a:cs typeface="Arial"/>
              </a:rPr>
              <a:t>瀏覽器，並並安裝套件</a:t>
            </a:r>
            <a:endParaRPr lang="en-US" altLang="zh-TW" sz="2800" b="1" dirty="0">
              <a:solidFill>
                <a:srgbClr val="FF0000"/>
              </a:solidFill>
              <a:latin typeface="Arial"/>
              <a:cs typeface="Arial"/>
            </a:endParaRPr>
          </a:p>
          <a:p>
            <a:pPr marL="526415" indent="-514350">
              <a:lnSpc>
                <a:spcPct val="100000"/>
              </a:lnSpc>
              <a:spcBef>
                <a:spcPts val="775"/>
              </a:spcBef>
              <a:buFont typeface="+mj-lt"/>
              <a:buAutoNum type="arabicPeriod"/>
              <a:tabLst>
                <a:tab pos="355600" algn="l"/>
                <a:tab pos="356235" algn="l"/>
              </a:tabLst>
            </a:pPr>
            <a:r>
              <a:rPr lang="zh-TW" altLang="en-US" sz="2800" dirty="0">
                <a:latin typeface="Arial"/>
                <a:cs typeface="Arial"/>
              </a:rPr>
              <a:t>安裝</a:t>
            </a:r>
            <a:r>
              <a:rPr lang="en-US" altLang="zh-TW" sz="2800" dirty="0">
                <a:latin typeface="Arial"/>
                <a:cs typeface="Arial"/>
              </a:rPr>
              <a:t>Chrome</a:t>
            </a:r>
            <a:r>
              <a:rPr lang="zh-TW" altLang="en-US" sz="2800" dirty="0">
                <a:latin typeface="Arial"/>
                <a:cs typeface="Arial"/>
              </a:rPr>
              <a:t>導出紀錄套件 </a:t>
            </a:r>
            <a:r>
              <a:rPr lang="en-US" altLang="zh-TW" sz="2800" dirty="0">
                <a:latin typeface="Arial"/>
                <a:cs typeface="Arial"/>
              </a:rPr>
              <a:t>- </a:t>
            </a:r>
            <a:r>
              <a:rPr lang="en-US" altLang="zh-TW" sz="2800" b="1" dirty="0">
                <a:latin typeface="Arial"/>
                <a:cs typeface="Arial"/>
              </a:rPr>
              <a:t>Export Chrome History</a:t>
            </a:r>
          </a:p>
          <a:p>
            <a:pPr marL="526415" indent="-514350">
              <a:lnSpc>
                <a:spcPct val="100000"/>
              </a:lnSpc>
              <a:spcBef>
                <a:spcPts val="775"/>
              </a:spcBef>
              <a:buFont typeface="+mj-lt"/>
              <a:buAutoNum type="arabicPeriod"/>
              <a:tabLst>
                <a:tab pos="355600" algn="l"/>
                <a:tab pos="356235" algn="l"/>
              </a:tabLst>
            </a:pPr>
            <a:r>
              <a:rPr lang="zh-TW" altLang="en-US" sz="2800" dirty="0">
                <a:latin typeface="Arial"/>
                <a:cs typeface="Arial"/>
              </a:rPr>
              <a:t>考完後請將計紀錄導出並上傳（可以上傳至</a:t>
            </a:r>
            <a:r>
              <a:rPr lang="en-US" altLang="zh-TW" sz="2800" dirty="0" err="1">
                <a:latin typeface="Arial"/>
                <a:cs typeface="Arial"/>
              </a:rPr>
              <a:t>gitlab</a:t>
            </a:r>
            <a:r>
              <a:rPr lang="zh-TW" altLang="en-US" sz="2800" dirty="0">
                <a:latin typeface="Arial"/>
                <a:cs typeface="Arial"/>
              </a:rPr>
              <a:t>，如果不會，可以丟到檔案區），請命名為</a:t>
            </a:r>
            <a:r>
              <a:rPr lang="en-US" altLang="zh-TW" sz="2800" dirty="0">
                <a:latin typeface="Arial"/>
                <a:cs typeface="Arial"/>
              </a:rPr>
              <a:t> </a:t>
            </a:r>
            <a:r>
              <a:rPr lang="zh-TW" altLang="en-US" sz="2800" dirty="0">
                <a:latin typeface="Arial"/>
                <a:cs typeface="Arial"/>
              </a:rPr>
              <a:t>學號</a:t>
            </a:r>
            <a:r>
              <a:rPr lang="en-US" altLang="zh-TW" sz="2800" dirty="0">
                <a:latin typeface="Arial"/>
                <a:cs typeface="Arial"/>
              </a:rPr>
              <a:t>_history.csv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3532-BC3C-446F-8D2D-D9D078503621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846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清晰度">
  <a:themeElements>
    <a:clrScheme name="清晰度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古典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清晰度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Web程式設計-2-Basics</Template>
  <TotalTime>15716</TotalTime>
  <Words>216</Words>
  <Application>Microsoft Office PowerPoint</Application>
  <PresentationFormat>如螢幕大小 (4:3)</PresentationFormat>
  <Paragraphs>41</Paragraphs>
  <Slides>11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5" baseType="lpstr">
      <vt:lpstr>Noto Sans CJK JP Thin</vt:lpstr>
      <vt:lpstr>微軟正黑體 Light</vt:lpstr>
      <vt:lpstr>Arial</vt:lpstr>
      <vt:lpstr>清晰度</vt:lpstr>
      <vt:lpstr>物件導向設計實習</vt:lpstr>
      <vt:lpstr>Git Server</vt:lpstr>
      <vt:lpstr>註冊</vt:lpstr>
      <vt:lpstr>創建專案1</vt:lpstr>
      <vt:lpstr>創建專案2</vt:lpstr>
      <vt:lpstr>創建專案3</vt:lpstr>
      <vt:lpstr>創建專案4</vt:lpstr>
      <vt:lpstr>題目要求</vt:lpstr>
      <vt:lpstr>考試規則</vt:lpstr>
      <vt:lpstr>Export Chrome History</vt:lpstr>
      <vt:lpstr>問卷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Web程式設計</dc:title>
  <dc:creator>sammy</dc:creator>
  <cp:lastModifiedBy>張佑瑋</cp:lastModifiedBy>
  <cp:revision>185</cp:revision>
  <dcterms:modified xsi:type="dcterms:W3CDTF">2021-11-29T08:57:06Z</dcterms:modified>
</cp:coreProperties>
</file>